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168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66278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1860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3890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2747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6759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29671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1179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6813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6221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027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2331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DFB4AE-6D4C-4A1E-B3DA-9F4D4A1F8C0C}" type="datetimeFigureOut">
              <a:rPr lang="en-US" smtClean="0"/>
              <a:t>1/6/2013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6F78E2-8139-4F37-BFFE-08D36249E6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0185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89030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2013-01-06T05:20:24Z</dcterms:created>
  <dcterms:modified xsi:type="dcterms:W3CDTF">2013-01-06T05:20:39Z</dcterms:modified>
</cp:coreProperties>
</file>

<file path=docProps/thumbnail.jpeg>
</file>