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5440680" cy="1319562"/>
          </a:xfrm>
          <a:custGeom>
            <a:pathLst>
              <a:path w="5440680" h="1319562">
                <a:moveTo>
                  <a:pt x="0" y="0"/>
                </a:moveTo>
                <a:lnTo>
                  <a:pt x="5440680" y="0"/>
                </a:lnTo>
                <a:lnTo>
                  <a:pt x="5440680" y="1319562"/>
                </a:lnTo>
                <a:lnTo>
                  <a:pt x="0" y="1319562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FFFFFE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48639" y="840740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831214" y="961390"/>
            <a:ext cx="12065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a</a:t>
            </a:r>
          </a:p>
        </p:txBody>
      </p:sp>
      <p:sp>
        <p:nvSpPr>
          <p:cNvPr id="5" name=""/>
          <p:cNvSpPr/>
          <p:nvPr/>
        </p:nvSpPr>
        <p:spPr>
          <a:xfrm>
            <a:off x="1691639" y="548640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1974215" y="669290"/>
            <a:ext cx="12065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2834640" y="789940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3121977" y="910590"/>
            <a:ext cx="111125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c</a:t>
            </a:r>
          </a:p>
        </p:txBody>
      </p:sp>
      <p:sp>
        <p:nvSpPr>
          <p:cNvPr id="9" name=""/>
          <p:cNvSpPr/>
          <p:nvPr/>
        </p:nvSpPr>
        <p:spPr>
          <a:xfrm>
            <a:off x="5120640" y="1031240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5403215" y="1151890"/>
            <a:ext cx="12065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e</a:t>
            </a:r>
          </a:p>
        </p:txBody>
      </p:sp>
      <p:sp>
        <p:nvSpPr>
          <p:cNvPr id="11" name=""/>
          <p:cNvSpPr/>
          <p:nvPr/>
        </p:nvSpPr>
        <p:spPr>
          <a:xfrm>
            <a:off x="3977640" y="1031240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2" name=""/>
          <p:cNvSpPr/>
          <p:nvPr/>
        </p:nvSpPr>
        <p:spPr>
          <a:xfrm>
            <a:off x="4260215" y="1151890"/>
            <a:ext cx="12065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d</a:t>
            </a:r>
          </a:p>
        </p:txBody>
      </p:sp>
      <p:sp>
        <p:nvSpPr>
          <p:cNvPr id="13" name=""/>
          <p:cNvSpPr/>
          <p:nvPr/>
        </p:nvSpPr>
        <p:spPr>
          <a:xfrm>
            <a:off x="1232182" y="1088918"/>
            <a:ext cx="1464978" cy="56491"/>
          </a:xfrm>
          <a:custGeom>
            <a:pathLst>
              <a:path w="1464978" h="56491">
                <a:moveTo>
                  <a:pt x="0" y="10223"/>
                </a:moveTo>
                <a:cubicBezTo>
                  <a:pt x="298729" y="32974"/>
                  <a:pt x="751958" y="56491"/>
                  <a:pt x="1145257" y="31221"/>
                </a:cubicBezTo>
                <a:cubicBezTo>
                  <a:pt x="1249033" y="24554"/>
                  <a:pt x="1360030" y="12992"/>
                  <a:pt x="1464978" y="0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2689319" y="1045120"/>
            <a:ext cx="131741" cy="88128"/>
          </a:xfrm>
          <a:custGeom>
            <a:pathLst>
              <a:path w="131741" h="88128">
                <a:moveTo>
                  <a:pt x="0" y="0"/>
                </a:moveTo>
                <a:lnTo>
                  <a:pt x="131741" y="27366"/>
                </a:lnTo>
                <a:lnTo>
                  <a:pt x="11688" y="88128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15" name=""/>
          <p:cNvSpPr/>
          <p:nvPr/>
        </p:nvSpPr>
        <p:spPr>
          <a:xfrm>
            <a:off x="1198927" y="1180057"/>
            <a:ext cx="3860011" cy="688830"/>
          </a:xfrm>
          <a:custGeom>
            <a:pathLst>
              <a:path w="3860011" h="688830">
                <a:moveTo>
                  <a:pt x="0" y="0"/>
                </a:moveTo>
                <a:cubicBezTo>
                  <a:pt x="636760" y="224198"/>
                  <a:pt x="2186767" y="688830"/>
                  <a:pt x="3464512" y="422682"/>
                </a:cubicBezTo>
                <a:cubicBezTo>
                  <a:pt x="3598141" y="394848"/>
                  <a:pt x="3736892" y="343070"/>
                  <a:pt x="3860011" y="288034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6" name=""/>
          <p:cNvSpPr/>
          <p:nvPr/>
        </p:nvSpPr>
        <p:spPr>
          <a:xfrm>
            <a:off x="5039057" y="1413926"/>
            <a:ext cx="133781" cy="94684"/>
          </a:xfrm>
          <a:custGeom>
            <a:pathLst>
              <a:path w="133781" h="94684">
                <a:moveTo>
                  <a:pt x="0" y="14400"/>
                </a:moveTo>
                <a:lnTo>
                  <a:pt x="133781" y="0"/>
                </a:lnTo>
                <a:lnTo>
                  <a:pt x="38179" y="94684"/>
                </a:lnTo>
                <a:lnTo>
                  <a:pt x="0" y="1440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17" name=""/>
          <p:cNvSpPr/>
          <p:nvPr/>
        </p:nvSpPr>
        <p:spPr>
          <a:xfrm>
            <a:off x="1239556" y="964115"/>
            <a:ext cx="383079" cy="96899"/>
          </a:xfrm>
          <a:custGeom>
            <a:pathLst>
              <a:path w="383079" h="96899">
                <a:moveTo>
                  <a:pt x="0" y="96899"/>
                </a:moveTo>
                <a:cubicBezTo>
                  <a:pt x="120525" y="72684"/>
                  <a:pt x="257656" y="37917"/>
                  <a:pt x="383079" y="0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8" name=""/>
          <p:cNvSpPr/>
          <p:nvPr/>
        </p:nvSpPr>
        <p:spPr>
          <a:xfrm>
            <a:off x="1604954" y="923120"/>
            <a:ext cx="134517" cy="84576"/>
          </a:xfrm>
          <a:custGeom>
            <a:pathLst>
              <a:path w="134517" h="84576">
                <a:moveTo>
                  <a:pt x="0" y="0"/>
                </a:moveTo>
                <a:lnTo>
                  <a:pt x="134517" y="3162"/>
                </a:lnTo>
                <a:lnTo>
                  <a:pt x="27387" y="84576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19" name=""/>
          <p:cNvCxnSpPr/>
          <p:nvPr/>
        </p:nvCxnSpPr>
        <p:spPr>
          <a:xfrm>
            <a:off x="2364509" y="845741"/>
            <a:ext cx="341528" cy="7373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2694466" y="875557"/>
            <a:ext cx="133520" cy="86897"/>
          </a:xfrm>
          <a:custGeom>
            <a:pathLst>
              <a:path w="133520" h="86897">
                <a:moveTo>
                  <a:pt x="18762" y="0"/>
                </a:moveTo>
                <a:lnTo>
                  <a:pt x="133520" y="70252"/>
                </a:lnTo>
                <a:lnTo>
                  <a:pt x="0" y="86897"/>
                </a:lnTo>
                <a:lnTo>
                  <a:pt x="18762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21" name=""/>
          <p:cNvCxnSpPr/>
          <p:nvPr/>
        </p:nvCxnSpPr>
        <p:spPr>
          <a:xfrm>
            <a:off x="3507509" y="1087041"/>
            <a:ext cx="341528" cy="73739"/>
          </a:xfrm>
          <a:prstGeom prst="line"/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2" name=""/>
          <p:cNvSpPr/>
          <p:nvPr/>
        </p:nvSpPr>
        <p:spPr>
          <a:xfrm>
            <a:off x="3818677" y="1112801"/>
            <a:ext cx="133520" cy="86897"/>
          </a:xfrm>
          <a:custGeom>
            <a:pathLst>
              <a:path w="133520" h="86897">
                <a:moveTo>
                  <a:pt x="18762" y="0"/>
                </a:moveTo>
                <a:lnTo>
                  <a:pt x="133520" y="70252"/>
                </a:lnTo>
                <a:lnTo>
                  <a:pt x="0" y="86897"/>
                </a:lnTo>
                <a:lnTo>
                  <a:pt x="18762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23" name=""/>
          <p:cNvCxnSpPr/>
          <p:nvPr/>
        </p:nvCxnSpPr>
        <p:spPr>
          <a:xfrm>
            <a:off x="4813569" y="1259840"/>
            <a:ext cx="158415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4" name=""/>
          <p:cNvSpPr/>
          <p:nvPr/>
        </p:nvSpPr>
        <p:spPr>
          <a:xfrm>
            <a:off x="4687778" y="1215388"/>
            <a:ext cx="127000" cy="88900"/>
          </a:xfrm>
          <a:custGeom>
            <a:pathLst>
              <a:path w="127000" h="88900">
                <a:moveTo>
                  <a:pt x="127000" y="88900"/>
                </a:moveTo>
                <a:lnTo>
                  <a:pt x="0" y="44451"/>
                </a:lnTo>
                <a:lnTo>
                  <a:pt x="126999" y="0"/>
                </a:lnTo>
                <a:lnTo>
                  <a:pt x="127000" y="8890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5" name=""/>
          <p:cNvSpPr/>
          <p:nvPr/>
        </p:nvSpPr>
        <p:spPr>
          <a:xfrm>
            <a:off x="4969537" y="1215388"/>
            <a:ext cx="127000" cy="88900"/>
          </a:xfrm>
          <a:custGeom>
            <a:pathLst>
              <a:path w="127000" h="88900">
                <a:moveTo>
                  <a:pt x="0" y="0"/>
                </a:moveTo>
                <a:lnTo>
                  <a:pt x="127000" y="44451"/>
                </a:lnTo>
                <a:lnTo>
                  <a:pt x="0" y="88900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6" name=""/>
          <p:cNvSpPr/>
          <p:nvPr/>
        </p:nvSpPr>
        <p:spPr>
          <a:xfrm>
            <a:off x="1299815" y="785336"/>
            <a:ext cx="387843" cy="98226"/>
          </a:xfrm>
          <a:custGeom>
            <a:pathLst>
              <a:path w="387843" h="98226">
                <a:moveTo>
                  <a:pt x="0" y="98226"/>
                </a:moveTo>
                <a:cubicBezTo>
                  <a:pt x="126795" y="59762"/>
                  <a:pt x="265882" y="24457"/>
                  <a:pt x="387843" y="0"/>
                </a:cubicBezTo>
              </a:path>
            </a:pathLst>
          </a:custGeom>
          <a:noFill/>
          <a:ln w="1270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7" name=""/>
          <p:cNvSpPr/>
          <p:nvPr/>
        </p:nvSpPr>
        <p:spPr>
          <a:xfrm>
            <a:off x="1181728" y="840419"/>
            <a:ext cx="134521" cy="84539"/>
          </a:xfrm>
          <a:custGeom>
            <a:pathLst>
              <a:path w="134521" h="84539">
                <a:moveTo>
                  <a:pt x="134521" y="84539"/>
                </a:moveTo>
                <a:lnTo>
                  <a:pt x="0" y="81556"/>
                </a:lnTo>
                <a:lnTo>
                  <a:pt x="107020" y="0"/>
                </a:lnTo>
                <a:lnTo>
                  <a:pt x="134521" y="84539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8" name=""/>
          <p:cNvSpPr/>
          <p:nvPr/>
        </p:nvSpPr>
        <p:spPr>
          <a:xfrm>
            <a:off x="3653553" y="847490"/>
            <a:ext cx="1536644" cy="266518"/>
          </a:xfrm>
          <a:custGeom>
            <a:pathLst>
              <a:path w="1536644" h="266518">
                <a:moveTo>
                  <a:pt x="0" y="74911"/>
                </a:moveTo>
                <a:cubicBezTo>
                  <a:pt x="292384" y="29986"/>
                  <a:pt x="676469" y="0"/>
                  <a:pt x="1009886" y="69449"/>
                </a:cubicBezTo>
                <a:cubicBezTo>
                  <a:pt x="1193807" y="107758"/>
                  <a:pt x="1387427" y="191424"/>
                  <a:pt x="1536644" y="266518"/>
                </a:cubicBezTo>
              </a:path>
            </a:pathLst>
          </a:custGeom>
          <a:noFill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9" name=""/>
          <p:cNvSpPr/>
          <p:nvPr/>
        </p:nvSpPr>
        <p:spPr>
          <a:xfrm>
            <a:off x="3528718" y="878515"/>
            <a:ext cx="132648" cy="87646"/>
          </a:xfrm>
          <a:custGeom>
            <a:pathLst>
              <a:path w="132648" h="87646">
                <a:moveTo>
                  <a:pt x="132648" y="87646"/>
                </a:moveTo>
                <a:lnTo>
                  <a:pt x="0" y="65077"/>
                </a:lnTo>
                <a:lnTo>
                  <a:pt x="117769" y="0"/>
                </a:lnTo>
                <a:lnTo>
                  <a:pt x="132648" y="87646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